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20B2-B962-9B48-80E2-9715A5C4A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B1F7F-7794-2D44-8B82-0F805D131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4CDA9-D104-564B-8DC0-5082F995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CE25-5C8E-EA40-870F-BB586F0D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77BE-F831-F54A-A3EC-D9993E67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4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00E-3C90-1442-BF4A-FA186FBA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85CC1-4DCE-B840-98C1-F2D344557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9E3BB-7E15-AC4D-AB20-614E0BEF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0107-3791-F242-B5EB-F1847110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C38D-DDFF-834E-B687-A099F2B7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7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E92FD-C9E7-D345-8CFD-C7AF19B9C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D2167-826B-B942-821E-EB1395E99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7CB33-9AB2-0140-AAA1-73BDC537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063C-4AB9-B549-88D0-3657F48C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4B4F8-80C5-7C4F-A4BA-36842B2D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2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8658-31D1-8446-8DE7-B3265E8A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51C7-430D-AA4F-8F8C-18DEDD3E0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2658C-7AA1-7444-A35F-5FD50A00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B104B-EBF7-E24C-9D10-93884DB3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B32F7-9548-CF43-9870-0943BF47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08E2-A340-8441-A354-8C9F2F12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417C6-2173-454E-A990-9FE2056A6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227D9-6C6D-8F46-B208-4EACF47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281-50A0-AC4C-B626-8DAAC05F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8C58-7C99-A94C-B6BD-28C9913B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6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D6FC-E566-574B-ADCF-2B0AD9E5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8DA5C-CA4C-6B49-AC7A-97543B64A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B31E0-5330-5143-83B8-4D094EDC6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5D273-1D4A-F944-8CD7-175B10C0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29E0-0F31-3A4D-B8BC-77A6DF97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9EEB6-66C5-5C48-BDC5-77DBCDE7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3DE2-905F-3546-B7E8-86609A8D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90CE8-AE93-D64D-8D7E-1C808083E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E74E6-BEDA-BC42-B26F-DDDC16E13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A88F1-0CE1-6749-A2D2-F08FA6960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07E85-C5F9-D246-A658-DC1994E7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83FCBB-A58F-2847-89B5-C9B1E701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7D7EA-E91D-8743-BB64-E0F47917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F17938-2452-B043-AFA4-2A208A6D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B4A8-80AD-3440-9408-ACDE3232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041BA-5557-0B43-B8E6-BA71F0F1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96F3A-9949-9744-8975-9B76F1D1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3AB27-5406-194B-9263-B4777F7A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7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D6FDB-9C4D-8C48-99FC-2C768DC1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52D56-730E-BA40-91B0-9DE4DBCA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BA461-4F45-0446-9B13-FFD3221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5E4B-ED6C-C849-80EE-2D7C95DC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932AB-5B37-E243-835D-65FA6493C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83C86-4F10-DD47-AA46-937416498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7597A-678E-1640-86BE-AD93D9F6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31E81-81FA-5343-895B-E3CCE55C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05150-F216-A74B-BEF4-CCB9F5FB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7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6AAC-EAFF-B34A-8BFD-DD193FA4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06878-BD78-D24E-B7FA-9CD9AB021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3E49D-BDB8-5945-A116-7A0232B5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4584B-0B94-704C-9AAA-83ED0568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0ACFA-DF81-1E4D-B17B-64E1CFFE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D08C9-5727-CB46-A8A6-7E6F6434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3756A-3A9F-1D46-9B1D-E5A74D07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E3C13-0020-4A4F-80CD-85C9B5B4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E4846-3A5D-B24D-8AD5-4FB8E8FD9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C4EC-0792-9947-BE04-BF3339A0E996}" type="datetimeFigureOut">
              <a:rPr lang="en-US" smtClean="0"/>
              <a:t>3/3/20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80DC0-961D-B24A-842A-5E6FC7292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F0DF5-578F-4144-9B7B-03D2C7C52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4C17-EA7D-EF42-8B0D-FB8F2831F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3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3B7E939-C98A-E84F-8D7D-4560E6D5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BB766F-90A3-5042-8DAD-08E54F43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2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3FB8D1-5C99-5748-8288-C8CDB76E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65015E-FFCF-ED40-8322-E4AA10EF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2DDB6B45-DE4D-7C43-8A4F-2072380C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8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BD4963-E934-074A-83F1-C84F5077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39C31-888F-2E47-ABDD-897ABE35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37508F-6D45-FA48-ADBD-E634DF25C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6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4A499DD7-68AE-0D4A-9DFC-967CEDEA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00F46-AFE7-1B4E-8226-21F1393E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8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B5E0104-0F4C-0F4E-B0D3-1A29C78B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1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2CCF7C-56DC-A24C-BFEB-FB268A48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3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6811F7-253E-6247-87FE-F6121171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B52A28EF-6ED0-8349-9FA3-94491D15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0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78922E-FBE7-0D4E-B75E-56252C47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1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DB5680B0-41F7-5642-B266-F1A3F1BE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1F14B-3B47-2C4A-9340-FE0FBE4C5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">
            <a:extLst>
              <a:ext uri="{FF2B5EF4-FFF2-40B4-BE49-F238E27FC236}">
                <a16:creationId xmlns:a16="http://schemas.microsoft.com/office/drawing/2014/main" id="{0EECFDC2-0DB0-E941-B77B-98B26812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9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K Decker</dc:creator>
  <cp:lastModifiedBy>Kerry K Decker</cp:lastModifiedBy>
  <cp:revision>3</cp:revision>
  <dcterms:created xsi:type="dcterms:W3CDTF">2020-02-27T23:56:43Z</dcterms:created>
  <dcterms:modified xsi:type="dcterms:W3CDTF">2020-03-03T23:36:34Z</dcterms:modified>
</cp:coreProperties>
</file>