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8"/>
    <p:restoredTop sz="94667"/>
  </p:normalViewPr>
  <p:slideViewPr>
    <p:cSldViewPr snapToGrid="0" snapToObjects="1">
      <p:cViewPr varScale="1">
        <p:scale>
          <a:sx n="79" d="100"/>
          <a:sy n="79" d="100"/>
        </p:scale>
        <p:origin x="216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DC968-B04F-094C-860B-BBBE3CB9AB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EC6B6-DF64-6744-8142-D4B49365B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9970A-7F83-5B49-98AD-F3CA33DCD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20F8-CB9A-414A-BD98-C6026573A3E9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BDCBD-AB6F-1849-B29E-E5ED26C4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22E91-C63A-8049-A1C5-5B946AA4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EA43-5900-A242-BFEE-36074788E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9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D9CAF-A1D5-0440-8A6E-C5961CAAB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A7F90-788D-8A4B-B96B-B9FFC24D0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04D4C-4ED6-4545-92C5-A18DF7EC9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20F8-CB9A-414A-BD98-C6026573A3E9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13982-CA18-E64B-AA44-29D934921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A8C8A-F6B9-4D40-B1D7-24F6C98F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EA43-5900-A242-BFEE-36074788E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71C74E-3A61-C24C-945D-FC06A7A3D9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C2B71-7386-A746-B6A8-E5BA3438F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176C5-2A54-AD4F-8454-206D56FAF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20F8-CB9A-414A-BD98-C6026573A3E9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53254-B044-494D-A899-44FCE543B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A4A16-78E1-DC48-B16C-FEB3CC72A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EA43-5900-A242-BFEE-36074788E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58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3202C-E26A-314E-A8D9-C7CD84295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78592-479A-E14A-A772-4CC0DD33A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8D223-CE94-1044-BF40-B707D3DFF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20F8-CB9A-414A-BD98-C6026573A3E9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9196E-DC1D-E149-B755-7A1C013FF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B80CA-2C01-2749-8E1A-CD5A9E260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EA43-5900-A242-BFEE-36074788E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7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5CD2-9E7F-7049-A672-4DCB3D114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14CEE-0EFA-AC4C-8965-0F7869E20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0A48D-2002-1D46-B0C6-571204155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20F8-CB9A-414A-BD98-C6026573A3E9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A2310-942A-3C48-A2D2-CD46DC057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7981B-2802-4A4E-B9FD-1C426D19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EA43-5900-A242-BFEE-36074788E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00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529E-D169-2845-A6CF-3ABD4476F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7F79D-D3A6-604D-867C-B041D0AEA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F4463-CE94-F145-9C74-1C6F84BCA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56E09-7434-2845-AF3D-85686A19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20F8-CB9A-414A-BD98-C6026573A3E9}" type="datetimeFigureOut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1A672-6945-A546-8EBA-66B65D48B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9DA96A-7737-5247-9E40-EA9E96DB8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EA43-5900-A242-BFEE-36074788E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5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3878-7D10-EF47-8267-6C4DEA76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10110-B3B6-174F-8368-7723111B1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B7340-87D1-4C42-ABC3-77CC77B6A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EB0290-3E61-2C4E-9649-4F06A2EB3E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D547CB-143D-CD4C-ABBA-6AAC9EDA4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61E089-4C8F-2944-9665-47F5BCC00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20F8-CB9A-414A-BD98-C6026573A3E9}" type="datetimeFigureOut">
              <a:rPr lang="en-US" smtClean="0"/>
              <a:t>2/17/20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A44039-3F58-3D4A-AF9A-FE5BFCB5F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94DB4B-7749-A64A-B1B0-C4F4B308B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EA43-5900-A242-BFEE-36074788E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2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5EFD8-0F28-EB4E-81A0-64BF58763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01B05E-23AA-5147-B3E6-C8951CBFE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20F8-CB9A-414A-BD98-C6026573A3E9}" type="datetimeFigureOut">
              <a:rPr lang="en-US" smtClean="0"/>
              <a:t>2/17/20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E5FC9-4F13-B04A-8D2A-19F419F2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222C2-C439-AB45-970A-1D57D717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EA43-5900-A242-BFEE-36074788E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32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427D0-E00F-7642-A3CF-764202324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20F8-CB9A-414A-BD98-C6026573A3E9}" type="datetimeFigureOut">
              <a:rPr lang="en-US" smtClean="0"/>
              <a:t>2/17/20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0CAAD-51E5-0946-AE28-8712FA3DF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E8C89-5C26-ED4C-B6E5-55AFC625E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EA43-5900-A242-BFEE-36074788E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0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C7F11-9DB3-3D44-9AA7-E1A04A36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08DA7-5842-4E46-8D66-26413D289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051D0-7A01-7C46-82D2-5062CFCEC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09F62-F8D7-814F-8ABD-2148B131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20F8-CB9A-414A-BD98-C6026573A3E9}" type="datetimeFigureOut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DD9EC-326B-A64E-9F7F-9657AFAC5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8187-8304-E24D-AF80-38578BE7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EA43-5900-A242-BFEE-36074788E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1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0C72D-79EE-ED49-B3A1-81CA600F5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32199-B7A1-1243-BB97-3164B02F2A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6753A-607C-F04E-AC3B-3630774FA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AC261-6F01-B543-8AF5-9DED09C0C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20F8-CB9A-414A-BD98-C6026573A3E9}" type="datetimeFigureOut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8CA78-91AB-BA42-874A-575BE0A18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8E9AE-5E81-FC4B-A430-8C1887A4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EA43-5900-A242-BFEE-36074788E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41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06D9D9-B893-4F40-8F04-8F4D302D0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B0444-432D-404D-8645-74736C809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98D38-2D73-A146-8652-0BE393A48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420F8-CB9A-414A-BD98-C6026573A3E9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17FDC-0B14-8A42-B297-9FBFFE50A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6D2DF-6F18-D945-A1CA-AF2CBBE96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AEA43-5900-A242-BFEE-36074788E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&#10;&#10;Description automatically generated">
            <a:extLst>
              <a:ext uri="{FF2B5EF4-FFF2-40B4-BE49-F238E27FC236}">
                <a16:creationId xmlns:a16="http://schemas.microsoft.com/office/drawing/2014/main" id="{025557B3-197E-C94D-8BE1-C33B55A34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9" y="0"/>
            <a:ext cx="12117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64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BADF366D-683B-4F4E-9F9A-98AB81E48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9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835759-1B88-ED47-80FD-51BAE6ACC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38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CCB45E-8F05-F040-A74D-6DB4A2753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97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76B7E1-C7AE-9742-BAE2-DA8A8EA49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91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1C3CC3-D429-6F47-A262-6BCD8BAB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0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9F34878-4484-354C-8D00-E061716E1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38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819C69-8AEF-ED46-B3DC-DF70CA964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77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cat, woman, bird&#10;&#10;Description automatically generated">
            <a:extLst>
              <a:ext uri="{FF2B5EF4-FFF2-40B4-BE49-F238E27FC236}">
                <a16:creationId xmlns:a16="http://schemas.microsoft.com/office/drawing/2014/main" id="{3EBB550E-D218-B443-8436-A3E989E2C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08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C51F03-8E7B-7E49-9686-2EE6F0535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95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4C74BAA6-724C-F34D-A590-123CF4820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68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A4798B-1015-134A-B608-77EF5348C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2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6ED6083D-0370-DA44-8C1A-1A065B7DF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69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343D47-529B-5642-ACEA-21C4E2B3C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4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034647-7216-774F-ABF0-BBB900D08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7CED1B-0CAA-EB48-9472-3266488D3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66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n, holding, standing&#10;&#10;Description automatically generated">
            <a:extLst>
              <a:ext uri="{FF2B5EF4-FFF2-40B4-BE49-F238E27FC236}">
                <a16:creationId xmlns:a16="http://schemas.microsoft.com/office/drawing/2014/main" id="{7342831F-BDF0-9C47-9150-8514700EB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54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F4DBE8E-B1C8-964E-B446-8199734FC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14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2D05B7-A1E2-AF46-84A1-A754B4E7C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37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K Decker</dc:creator>
  <cp:lastModifiedBy>Kerry K Decker</cp:lastModifiedBy>
  <cp:revision>2</cp:revision>
  <dcterms:created xsi:type="dcterms:W3CDTF">2020-02-17T16:46:09Z</dcterms:created>
  <dcterms:modified xsi:type="dcterms:W3CDTF">2020-02-17T22:52:18Z</dcterms:modified>
</cp:coreProperties>
</file>