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D730-C3AE-4449-95F9-3891DD5DE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0066F-806B-924D-A944-86FA4A286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DB68-0EEA-3948-8BDA-D026089F8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8AB41-3363-3E43-AAD7-858C9B22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61FCE-695A-404B-A1AE-9E654891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5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3D1D-09D2-8A41-8829-7565D4F9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18CF9-230B-8144-A2D6-207EBAA82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75B98-CBAC-9149-B9F9-18D6EE9C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D8AA9-1CEF-B84A-850A-846F2B30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23367-662E-3645-88F7-B48A0670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6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1B7998-71AB-414E-A5C7-8C2575E1A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FAA9C-0B46-9144-9A2D-719142601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F9A4-6A69-C043-A25F-DDAB4A94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D81E-902B-2F43-B673-2470E4CD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9941B-AAE1-B74B-9BC5-11A86312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474-E4DC-2C4F-97EB-288BA3D6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3C3D8-294A-0B4E-9B10-7E84F893C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AD719-261E-2C4F-87F9-C7306E0F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E5316-9D7B-3F47-A264-D5F4E724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5425-8F12-EB46-AE0F-29FF3D29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9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EA1F-F251-5146-A040-F716F8F9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C673D-186B-FA49-94F1-C1E64EA49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8ECF9-764A-F844-8957-67C10965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EAC28-31AB-B645-99A8-7ACDB2E4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C5FAA-D100-8A41-9B0D-FDB5139E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9640-8B13-0E4E-9114-EA8AA1D7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A77F-7799-3846-813F-6A4A5E3D2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C6ACF-4161-3145-9A7A-766F69E34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B28C4-ADAD-7A4B-89F3-4D6EEB9CF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48986-E77C-4C41-8421-56FF6437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F7440-9E44-774B-A64A-70060D7B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1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0E18-3ABE-C04E-A78A-AD55F88A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BB5B4-6890-4548-92C7-41DD8CC2D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03E5C-4CCF-CC40-821A-D92A66C85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70DC0-EE84-9D4D-B854-10D8AB76F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E3C92-8F82-7744-A528-7FDBBD9B8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B98DA-F87D-254F-ABB9-68F90125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18744-2643-0C43-BE15-ADB6B4FC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F616EC-0E58-B84F-8AF1-A3E57F5C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9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10D7-872D-C848-BA6D-FE5C8AA8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2B530-37DF-654D-AF5E-6021D6367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B6AEB-6D25-4E44-B7DF-74B7ED7B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4DD4C-1054-5440-8A90-3FD2EEBA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A9E834-873A-4A41-8816-F799DEF7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02B0D-A733-E84E-8FC2-1C4C1D2B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7C898-7C2D-3F47-851D-BD5E0EE2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3C07-552C-9A47-8385-B85B2A16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3979-1D6E-2A4A-B85D-0279D1511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20972-C2C2-2443-9E59-F412AC476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7A754-E722-DE40-AB52-C9B9ABE0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4E5B7-A829-4645-B6DF-A1620C7C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F327C-80F8-3647-BC70-F6C9CE72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7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DE50-9E39-1946-AB15-B6252EE0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C2AFB-70E3-BC40-A463-134DF9C1A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C917E-1A13-E84D-8DDF-60AD7CF2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7C998-AEF3-E641-803F-0391F185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F3A73-BF99-7C45-96CA-008F0F88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F6F0-A015-4645-9324-CF150084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7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AF73-E0D3-A144-B1D6-5774CD44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40C2-01B6-F547-AC6F-BCE4C16E7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54078-00AB-434A-84EE-D1F749F84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7327B-4563-844E-87B0-ADDE7795EE1E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E69CB-F382-1541-B158-93FFA839F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7F1B8-C803-E74E-B885-D58F326D9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77E7E-B3B8-294F-9218-7D4AFA7EA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9DA99B0-AD98-7A49-968A-3614CE27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5182434B-C593-9245-9BF9-745185D6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" y="0"/>
            <a:ext cx="12087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3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CE29FA39-EC8A-994F-A426-A7C18C20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7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65A77539-52CA-2841-B8C0-08CCD4DB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8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889A3FCC-619A-EE4E-B1C6-B6BE238C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23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98C08B2A-AED3-3A41-9A63-EBBFC036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8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standing, woman, man&#10;&#10;Description automatically generated">
            <a:extLst>
              <a:ext uri="{FF2B5EF4-FFF2-40B4-BE49-F238E27FC236}">
                <a16:creationId xmlns:a16="http://schemas.microsoft.com/office/drawing/2014/main" id="{63580BB1-1FBD-C440-B6C2-691D8DDBE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40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photo, computer, coffee&#10;&#10;Description automatically generated">
            <a:extLst>
              <a:ext uri="{FF2B5EF4-FFF2-40B4-BE49-F238E27FC236}">
                <a16:creationId xmlns:a16="http://schemas.microsoft.com/office/drawing/2014/main" id="{C9A0DB23-1DD6-F541-A2E0-FFA9BC78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8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A7E58-216C-A94E-B0E1-1248AE237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man, sitting, laptop, computer&#10;&#10;Description automatically generated">
            <a:extLst>
              <a:ext uri="{FF2B5EF4-FFF2-40B4-BE49-F238E27FC236}">
                <a16:creationId xmlns:a16="http://schemas.microsoft.com/office/drawing/2014/main" id="{AC87AE87-378C-7440-B919-6E86065D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acket, person, clothing, court&#10;&#10;Description automatically generated">
            <a:extLst>
              <a:ext uri="{FF2B5EF4-FFF2-40B4-BE49-F238E27FC236}">
                <a16:creationId xmlns:a16="http://schemas.microsoft.com/office/drawing/2014/main" id="{EBECCF21-DAD1-3A4D-80B4-17ADC20C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hoto, sitting, table&#10;&#10;Description automatically generated">
            <a:extLst>
              <a:ext uri="{FF2B5EF4-FFF2-40B4-BE49-F238E27FC236}">
                <a16:creationId xmlns:a16="http://schemas.microsoft.com/office/drawing/2014/main" id="{315A05A8-D87C-F041-9295-1B94EF2E1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8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80192F9D-E7DC-4948-912D-442AF183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BF10E95-A06E-6E4F-8241-61570317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man, sign&#10;&#10;Description automatically generated">
            <a:extLst>
              <a:ext uri="{FF2B5EF4-FFF2-40B4-BE49-F238E27FC236}">
                <a16:creationId xmlns:a16="http://schemas.microsoft.com/office/drawing/2014/main" id="{9A787436-06AE-CD46-873A-6662CFD8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1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416EC012-F4DC-0C4D-BA01-CFE750D0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00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ewspaper, table, sitting&#10;&#10;Description automatically generated">
            <a:extLst>
              <a:ext uri="{FF2B5EF4-FFF2-40B4-BE49-F238E27FC236}">
                <a16:creationId xmlns:a16="http://schemas.microsoft.com/office/drawing/2014/main" id="{FC806B71-F3A4-C245-9999-FF13D2B74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08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K Decker</dc:creator>
  <cp:lastModifiedBy>Kerry K Decker</cp:lastModifiedBy>
  <cp:revision>2</cp:revision>
  <dcterms:created xsi:type="dcterms:W3CDTF">2020-02-18T21:13:45Z</dcterms:created>
  <dcterms:modified xsi:type="dcterms:W3CDTF">2020-02-18T22:57:30Z</dcterms:modified>
</cp:coreProperties>
</file>