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7D468-4A7F-964F-9F7F-C283EA26A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1F8167-DF71-C643-B09D-8B8043264C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FF338-5497-0C41-ADD3-AAD2205EC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CDD-3866-CB44-9D28-338C529B82F6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7E3AD-705E-EE40-9F54-40B7AB05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05455-D0CF-D340-8217-DD2E507D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E89-453E-C149-A191-D7C78183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47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315D2-CDBB-F648-A224-533648AE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A8E28-E404-5E47-A689-87366B706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F3F19-F41F-314F-B6B4-30AA9EE6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CDD-3866-CB44-9D28-338C529B82F6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F7BE8-3ABC-464C-9049-5011081E6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3103D-4407-CE45-9B19-7DAD0BD7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E89-453E-C149-A191-D7C78183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0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B1C615-C2FF-154A-B473-157231DD12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80FC5-42DB-0E4A-BFC4-53BC0BBDE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A6241-8277-B54F-B8DF-47D60D76F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CDD-3866-CB44-9D28-338C529B82F6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3AF59-645C-1F41-875D-053DEF17D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76F21-B287-2F40-960E-8A377478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E89-453E-C149-A191-D7C78183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7624-E553-DB4D-A695-19B4DEFDF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762F1-DAB0-5B49-9180-338D96E04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C50C9-87C2-0941-8F69-FF41DEEB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CDD-3866-CB44-9D28-338C529B82F6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2A4D7-2A4F-5043-AFBE-B9788C1B3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877F3-02EB-7B4B-9D6C-A8FC09875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E89-453E-C149-A191-D7C78183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2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143D0-5F05-354D-8572-80D78C47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25D99-5F2A-0645-8B5D-AEFC17134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87CC3-6D35-FC43-8590-E01E4BB2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CDD-3866-CB44-9D28-338C529B82F6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47A4A-6775-394F-8DC1-604A9267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1248B-3B15-C84D-B38D-42DDD980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E89-453E-C149-A191-D7C78183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53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C73B-2694-264F-ACDD-843995CD1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5411-373C-3647-ADE3-B1F55613D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54BDD-361E-524F-BE21-E5F7BC1E1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56DC1-0A4C-3643-B5D7-A9413CA1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CDD-3866-CB44-9D28-338C529B82F6}" type="datetimeFigureOut">
              <a:rPr lang="en-US" smtClean="0"/>
              <a:t>3/4/20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06250-2A5A-8549-A592-20C23BEAB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95922-233E-9544-B46A-FCE8FCBF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E89-453E-C149-A191-D7C78183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29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83C68-552C-1F47-9871-DCD1381E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CE5D2-610A-C144-AC4A-3026B7F71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D0817-370C-844B-9D9C-1FF407142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9DACC1-ECDE-5741-ADFD-C38A8E7718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FB38D2-51F3-E743-9FFE-0741C5D854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E9DE26-A7F1-8C4B-A486-6D3F9905D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CDD-3866-CB44-9D28-338C529B82F6}" type="datetimeFigureOut">
              <a:rPr lang="en-US" smtClean="0"/>
              <a:t>3/4/20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58251E-6A10-C645-A2B2-E84F01182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D2EC86-858D-E140-94CF-4F64840B8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E89-453E-C149-A191-D7C78183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3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2F17-C88B-B74F-A4D2-CC73BC51A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17D9FD-343E-DF4A-8725-1B6EFE022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CDD-3866-CB44-9D28-338C529B82F6}" type="datetimeFigureOut">
              <a:rPr lang="en-US" smtClean="0"/>
              <a:t>3/4/20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30CB88-F1A2-F042-ABF1-704674865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1A0ECF-143D-AB42-A03F-8D0D43E0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E89-453E-C149-A191-D7C78183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2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B70B2A-BAB0-F348-8F8A-BA5C3F4B4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CDD-3866-CB44-9D28-338C529B82F6}" type="datetimeFigureOut">
              <a:rPr lang="en-US" smtClean="0"/>
              <a:t>3/4/20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C33BA-3DAA-FF4D-ACB4-EB1C18301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C1FB9-62DA-574B-81D9-E0944240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E89-453E-C149-A191-D7C78183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32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AD0AF-4FD9-204D-A654-CC13EF663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F745B-598F-0747-AFF3-016C63C19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EFD11-8D8E-A746-BE38-3A7063A2A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B24F8-7B6C-F74A-BF98-41000812B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CDD-3866-CB44-9D28-338C529B82F6}" type="datetimeFigureOut">
              <a:rPr lang="en-US" smtClean="0"/>
              <a:t>3/4/20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AD36F-E133-AD40-A2CD-5250A5B5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CBC2D-6B18-FD42-B3C6-E908A17E0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E89-453E-C149-A191-D7C78183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7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04590-F169-E946-A3F2-3AADD2D2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F8513B-72D9-A74B-A25C-35C5B31021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14F59-8AD3-F04C-BB14-514921B5F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BF15F-7C2C-2F4F-AB66-738E55EDE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24CDD-3866-CB44-9D28-338C529B82F6}" type="datetimeFigureOut">
              <a:rPr lang="en-US" smtClean="0"/>
              <a:t>3/4/20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2860-45AC-0947-9C8D-8C116645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BE91C-532B-744D-AEAB-483766024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3E89-453E-C149-A191-D7C78183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1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07DBC-3DBC-3247-B2F5-7E73F75F7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D0F6D-0CEC-F74E-B326-76159AB5E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4DB9D-DD5A-8E49-A6ED-06C27D2BB4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24CDD-3866-CB44-9D28-338C529B82F6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5F347-817B-6240-9E8A-19DCA30ED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B0EFC-E41D-0246-A02F-7542C57C6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23E89-453E-C149-A191-D7C78183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5C534F-0696-9340-9AF4-23B2B1D71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89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C5684EB9-D8B2-DB49-8AFB-15E776D5A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61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88020F25-FF94-2247-90D3-1E14FB510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10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person&#10;&#10;Description automatically generated">
            <a:extLst>
              <a:ext uri="{FF2B5EF4-FFF2-40B4-BE49-F238E27FC236}">
                <a16:creationId xmlns:a16="http://schemas.microsoft.com/office/drawing/2014/main" id="{E203F844-4B2B-A24F-B1CF-EB560CF8F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98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868A556D-86E2-C441-96B2-A56A81B07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43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E1ADE8-DFA2-5849-8A24-9D7D7E842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86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D26999-6806-B24B-82E6-BEC5D6958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72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frigerator, computer&#10;&#10;Description automatically generated">
            <a:extLst>
              <a:ext uri="{FF2B5EF4-FFF2-40B4-BE49-F238E27FC236}">
                <a16:creationId xmlns:a16="http://schemas.microsoft.com/office/drawing/2014/main" id="{A4958A0C-02DA-EE4B-BCBD-C0AD26715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92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A85D3D56-2AF0-7E4D-8F5E-D12051AB0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5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CCA466-0657-F247-9594-226E5F408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6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C432A1-0239-2147-8FF2-E923BBBD3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24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&#10;&#10;Description automatically generated">
            <a:extLst>
              <a:ext uri="{FF2B5EF4-FFF2-40B4-BE49-F238E27FC236}">
                <a16:creationId xmlns:a16="http://schemas.microsoft.com/office/drawing/2014/main" id="{2C308968-A75D-5448-9CFD-8BCF291E0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12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9D032E-30E1-1545-8BD1-5A59FB788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10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B8D069-32EB-134A-AE35-EE8B00E53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7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191959BC-7F0F-9D47-A579-678512D43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15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7A1AE704-0616-0E40-8DB3-A0770693F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41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64E2529-61FE-7943-9212-63F778C0D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43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261EC38B-EC04-FA4E-A6DE-20A0F2E16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0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collar shirt&#10;&#10;Description automatically generated">
            <a:extLst>
              <a:ext uri="{FF2B5EF4-FFF2-40B4-BE49-F238E27FC236}">
                <a16:creationId xmlns:a16="http://schemas.microsoft.com/office/drawing/2014/main" id="{7917E9FC-C825-2944-ABDB-1C2090276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77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76C282-00A7-2247-B550-499E736B0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23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window&#10;&#10;Description automatically generated">
            <a:extLst>
              <a:ext uri="{FF2B5EF4-FFF2-40B4-BE49-F238E27FC236}">
                <a16:creationId xmlns:a16="http://schemas.microsoft.com/office/drawing/2014/main" id="{AA735948-C3F6-F743-AD49-78E70EB8D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67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K Decker</dc:creator>
  <cp:lastModifiedBy>Kerry K Decker</cp:lastModifiedBy>
  <cp:revision>2</cp:revision>
  <dcterms:created xsi:type="dcterms:W3CDTF">2020-02-13T06:10:01Z</dcterms:created>
  <dcterms:modified xsi:type="dcterms:W3CDTF">2020-03-04T17:32:34Z</dcterms:modified>
</cp:coreProperties>
</file>