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AEF0-744C-B949-A167-C1889F82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8403D-AF94-F94A-9B4F-5DC87B4AA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75060-71E8-6749-8157-A910363D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3F03B-C5AC-AA4B-9240-6135994B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4B5F7-2498-024C-BC68-90079DC00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0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86CD-D0CD-8844-B28A-1CE9E621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D69C9-2A5E-7A4B-9FD0-97D3F98A4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A4367-4007-4049-BAD1-321F674F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3F4E7-5551-0F43-AF55-C2521AD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64567-BF78-214A-95FE-C671A781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CB8488-0772-9743-A1C2-89717251B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A9495-5FF1-9143-852E-FFCD473BA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9F17-2F2C-9D46-9AE9-792A42CE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F59B-F77E-B84A-B5FF-91553F3B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63984-2A2F-6740-BA6B-BD442F43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8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81DF-8F47-AE40-A714-C279E2A1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C922F-F7A3-D648-8C20-DD0D95A9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4D42F-E752-E745-865C-FC0F0C60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D7CF6-26F1-924E-A752-AB7826D92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BA11A-63F1-3141-ACB6-694E9C61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56DF-891F-D04D-9C0A-D3C7A284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3F627-C7D7-9D4D-A10C-5EFCBEC47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AF57C-A333-D14C-B4B6-2B47648F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D5A1D-533E-F94E-ABDA-781C5BFC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50037-44F4-4F4F-9F7E-938CFA80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8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4882-3BA1-DA40-95D5-5766982C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CDCED-1C70-3348-8F06-B02F02356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91D1F-3FD6-D448-A1A1-C55B0C046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F1255-D2E6-9B41-9890-9D579F3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EBA06-EAF2-5249-851B-4207148F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8549-EBB9-3E42-9882-E9ECF9EE8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0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5FA8-804C-144F-B78A-59580F9CE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CE746-5525-E84C-A32A-44B41B7CB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6F9FE-ACE7-AE4F-B370-1993A8636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10C75-983C-AD4A-BBFF-77B6095F9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D1E10-53BA-4542-A558-3A89130A5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670F3-66BB-8447-B2FC-9249EA70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F83A5-0949-FD44-9D74-1A2FF18B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3A911-0B1E-BA4E-B03A-5ADD1E57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4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65DD-B875-E54B-B36E-6D0BB1885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9EF52-321D-0141-A965-656D2373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0FB4C-AA40-CC4C-9144-0A9B65A9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E0255-74D1-414E-8B50-C6C71D83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C48A4B-4108-224A-A0C2-65DA6E71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3A3ED-8DF2-5346-807F-756492C0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B7445-EDEA-CE49-BC33-AE5715FF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2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491B2-A5CB-F04B-902E-861CB645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028DA-177F-3A4F-BE3F-B50739AB1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E0D62-F015-654C-BC20-4CC1FC11B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772C4-DB30-6C4F-ABFB-E13AC401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B68E4-4C7D-B04F-A153-67D7D853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E0673-AA61-D24F-ABBD-C1010984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6AE4-6B31-9547-8F4C-5B30C446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E3B33E-3A83-B44F-A94B-C329C995C3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19EAA-90F7-294E-A93A-358786B7C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F31B8-86B0-ED4F-B418-96246672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87DAD-7F04-7244-A9C5-80355C01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1C0F3-FE35-6446-B668-80731ADE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8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C8080A-5993-7B42-96B4-8F9F328F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D93DE-3F00-1E49-AD9E-2B41BCD2F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9D88-CC2A-E040-A9A9-62FAF5979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06193-9A59-1249-87AA-794425352CE1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1480-A5A0-8F46-A3E1-C6CD4EB1D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A2A8B-9D26-E143-B13E-86C2F7E33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F883C-84DC-2849-BC25-13769699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3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A9FAF5A1-3E5C-C048-A327-9510CDF0A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r, sky&#10;&#10;Description automatically generated">
            <a:extLst>
              <a:ext uri="{FF2B5EF4-FFF2-40B4-BE49-F238E27FC236}">
                <a16:creationId xmlns:a16="http://schemas.microsoft.com/office/drawing/2014/main" id="{FEFAA824-4528-A744-9325-27178161D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4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r&#10;&#10;Description automatically generated">
            <a:extLst>
              <a:ext uri="{FF2B5EF4-FFF2-40B4-BE49-F238E27FC236}">
                <a16:creationId xmlns:a16="http://schemas.microsoft.com/office/drawing/2014/main" id="{C7507445-0D16-7048-A226-71E05973A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28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egg&#10;&#10;Description automatically generated">
            <a:extLst>
              <a:ext uri="{FF2B5EF4-FFF2-40B4-BE49-F238E27FC236}">
                <a16:creationId xmlns:a16="http://schemas.microsoft.com/office/drawing/2014/main" id="{93D4EF56-8030-7E42-9D28-5E96FDE2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2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food&#10;&#10;Description automatically generated">
            <a:extLst>
              <a:ext uri="{FF2B5EF4-FFF2-40B4-BE49-F238E27FC236}">
                <a16:creationId xmlns:a16="http://schemas.microsoft.com/office/drawing/2014/main" id="{AD949820-DA99-5741-9AD6-4441E9374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4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657C0B-AC45-A840-A84D-E39E5BED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3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85A7D03E-754F-AE49-9442-C1DC32580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0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000574-A1A0-D643-A219-237216F0C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98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9D4188-8E03-964C-9123-1FA7BFFD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86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FB571B2E-4A17-D644-B4E5-13C9B97EA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4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AEC65A81-4939-314C-B3D4-01659648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6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itting, photo, table&#10;&#10;Description automatically generated">
            <a:extLst>
              <a:ext uri="{FF2B5EF4-FFF2-40B4-BE49-F238E27FC236}">
                <a16:creationId xmlns:a16="http://schemas.microsoft.com/office/drawing/2014/main" id="{3CEFE940-2847-8144-9859-0D7E4B2A6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55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95136D-C7DA-0643-91A0-A4599BCE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1C6822-BF53-4C47-A652-03893393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3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E1D122-2849-1143-B3C7-987592D59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6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D65907A7-88F1-7140-A09D-5064A622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8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food, table, sitting&#10;&#10;Description automatically generated">
            <a:extLst>
              <a:ext uri="{FF2B5EF4-FFF2-40B4-BE49-F238E27FC236}">
                <a16:creationId xmlns:a16="http://schemas.microsoft.com/office/drawing/2014/main" id="{400710BD-179C-4C44-820F-6C009000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black, monitor, phone&#10;&#10;Description automatically generated">
            <a:extLst>
              <a:ext uri="{FF2B5EF4-FFF2-40B4-BE49-F238E27FC236}">
                <a16:creationId xmlns:a16="http://schemas.microsoft.com/office/drawing/2014/main" id="{F6B6B69D-16D2-9F4E-B075-31441E79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itting, photo, table&#10;&#10;Description automatically generated">
            <a:extLst>
              <a:ext uri="{FF2B5EF4-FFF2-40B4-BE49-F238E27FC236}">
                <a16:creationId xmlns:a16="http://schemas.microsoft.com/office/drawing/2014/main" id="{08B8E94B-D846-FE4A-AF1D-CE8D0C37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91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itting, photo, bench&#10;&#10;Description automatically generated">
            <a:extLst>
              <a:ext uri="{FF2B5EF4-FFF2-40B4-BE49-F238E27FC236}">
                <a16:creationId xmlns:a16="http://schemas.microsoft.com/office/drawing/2014/main" id="{6E87F7E8-AF17-C54A-8B00-8F2498C6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87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ave&#10;&#10;Description automatically generated">
            <a:extLst>
              <a:ext uri="{FF2B5EF4-FFF2-40B4-BE49-F238E27FC236}">
                <a16:creationId xmlns:a16="http://schemas.microsoft.com/office/drawing/2014/main" id="{BE878082-BA7C-1F41-871B-8D3A9E8FB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7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itting, food, wooden&#10;&#10;Description automatically generated">
            <a:extLst>
              <a:ext uri="{FF2B5EF4-FFF2-40B4-BE49-F238E27FC236}">
                <a16:creationId xmlns:a16="http://schemas.microsoft.com/office/drawing/2014/main" id="{DB904277-CE3F-F542-8941-9548FF71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0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3270F37F-0B7E-5E44-A17E-C47E2AD9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sitting&#10;&#10;Description automatically generated">
            <a:extLst>
              <a:ext uri="{FF2B5EF4-FFF2-40B4-BE49-F238E27FC236}">
                <a16:creationId xmlns:a16="http://schemas.microsoft.com/office/drawing/2014/main" id="{8866F7CE-2549-6641-8A17-2332992D0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22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EC7EC4-DAD7-3740-BC2D-D0FB91DB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CE518831-5A46-3F40-A790-F4D51A47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Description automatically generated">
            <a:extLst>
              <a:ext uri="{FF2B5EF4-FFF2-40B4-BE49-F238E27FC236}">
                <a16:creationId xmlns:a16="http://schemas.microsoft.com/office/drawing/2014/main" id="{43AC9BD5-E5EE-9C45-A188-39FA274C3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18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&#10;&#10;Description automatically generated">
            <a:extLst>
              <a:ext uri="{FF2B5EF4-FFF2-40B4-BE49-F238E27FC236}">
                <a16:creationId xmlns:a16="http://schemas.microsoft.com/office/drawing/2014/main" id="{75519F04-01EC-0E40-9172-A30CA4E62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1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K Decker</dc:creator>
  <cp:lastModifiedBy>Kerry K Decker</cp:lastModifiedBy>
  <cp:revision>1</cp:revision>
  <dcterms:created xsi:type="dcterms:W3CDTF">2020-01-24T19:56:35Z</dcterms:created>
  <dcterms:modified xsi:type="dcterms:W3CDTF">2020-01-24T20:01:37Z</dcterms:modified>
</cp:coreProperties>
</file>